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7"/>
  </p:notesMasterIdLst>
  <p:sldIdLst>
    <p:sldId id="256" r:id="rId2"/>
    <p:sldId id="697" r:id="rId3"/>
    <p:sldId id="698" r:id="rId4"/>
    <p:sldId id="703" r:id="rId5"/>
    <p:sldId id="704" r:id="rId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6088" autoAdjust="0"/>
  </p:normalViewPr>
  <p:slideViewPr>
    <p:cSldViewPr>
      <p:cViewPr varScale="1">
        <p:scale>
          <a:sx n="120" d="100"/>
          <a:sy n="120" d="100"/>
        </p:scale>
        <p:origin x="156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93D870-C4A6-4E2E-B877-5B84266FC43C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3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4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415CE38E-7174-4CF1-89BF-EB011A6BB5B7}" type="slidenum">
              <a:rPr lang="en-US" altLang="zh-CN" smtClean="0"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en-US" altLang="zh-CN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/>
            <p:cNvGrpSpPr/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defRPr/>
                </a:pPr>
                <a:endParaRPr lang="en-US" altLang="zh-CN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2357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altLang="zh-CN" dirty="0"/>
              <a:t>Click to edit Master title style</a:t>
            </a:r>
          </a:p>
        </p:txBody>
      </p:sp>
      <p:sp>
        <p:nvSpPr>
          <p:cNvPr id="2357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r>
              <a:rPr lang="en-US" altLang="zh-CN" dirty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250E1-3F57-433E-9DCD-848C8E14A2A3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D5123-E478-4E79-83D4-7FA6DB1562C0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F586B-0C5C-4F06-BE07-ADEEE97BE86E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1DBB-1BB9-40FB-AB13-52ED52972F69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8364D-FB0E-42D5-AB81-0ACFF17084C0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461F0-5182-4F72-8832-2CD33CDDD5BC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07C5D-6F2F-44E4-AFEC-4D34B19ECE13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920C3-EB25-40AB-A518-C858A0EC6734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5B181-266B-4320-8A1F-6F05EEC909A9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DB193-8E16-43EA-9936-2711D6C53893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A62BC-6D92-4E6A-B5B0-A75733D67FC9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61AC3-0067-42AE-9F27-BF791651A37A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67B70-120E-46C1-9523-2B07EB45FF82}" type="slidenum">
              <a:rPr lang="en-US" altLang="zh-CN"/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00800"/>
            <a:ext cx="35814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18541C7E-2FFA-4E82-ABC9-7621FF9DFF72}" type="slidenum">
              <a:rPr lang="en-US" altLang="zh-CN"/>
              <a:t>‹#›</a:t>
            </a:fld>
            <a:endParaRPr lang="en-US" altLang="zh-CN"/>
          </a:p>
        </p:txBody>
      </p:sp>
      <p:grpSp>
        <p:nvGrpSpPr>
          <p:cNvPr id="1028" name="Group 4"/>
          <p:cNvGrpSpPr/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defRPr/>
              </a:pPr>
              <a:endParaRPr lang="en-US" altLang="zh-CN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 sz="2400">
                <a:latin typeface="Times New Roman" panose="02020603050405020304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defRPr/>
              </a:pPr>
              <a:endParaRPr lang="en-US" altLang="zh-CN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2254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ea typeface="微软雅黑" panose="020B0503020204020204" pitchFamily="34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微软雅黑" panose="020B0503020204020204" pitchFamily="34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ea typeface="微软雅黑" panose="020B0503020204020204" pitchFamily="34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微软雅黑" panose="020B0503020204020204" pitchFamily="34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题目</a:t>
            </a:r>
          </a:p>
        </p:txBody>
      </p:sp>
      <p:sp>
        <p:nvSpPr>
          <p:cNvPr id="4099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648200"/>
            <a:ext cx="6019800" cy="1371600"/>
          </a:xfrm>
        </p:spPr>
        <p:txBody>
          <a:bodyPr/>
          <a:lstStyle/>
          <a:p>
            <a:r>
              <a:rPr lang="zh-CN" altLang="en-US" sz="2800" b="1" dirty="0"/>
              <a:t>成员</a:t>
            </a:r>
            <a:r>
              <a:rPr lang="zh-CN" altLang="en-US" sz="2800" dirty="0"/>
              <a:t>：</a:t>
            </a:r>
          </a:p>
          <a:p>
            <a:r>
              <a:rPr lang="zh-CN" altLang="en-US" sz="2800" b="1" dirty="0"/>
              <a:t>时间</a:t>
            </a:r>
            <a:r>
              <a:rPr lang="zh-CN" altLang="en-US" sz="2800" dirty="0"/>
              <a:t>：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汇报提纲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背景介绍</a:t>
            </a:r>
            <a:endParaRPr kumimoji="1" lang="en-US" altLang="zh-CN" dirty="0"/>
          </a:p>
          <a:p>
            <a:r>
              <a:rPr kumimoji="1" lang="zh-CN" altLang="en-US" dirty="0"/>
              <a:t>技术思路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改进想法</a:t>
            </a:r>
            <a:endParaRPr kumimoji="1" lang="en-US" altLang="zh-CN" dirty="0"/>
          </a:p>
          <a:p>
            <a:pPr lvl="1"/>
            <a:r>
              <a:rPr kumimoji="1" lang="zh-CN" altLang="en-US" dirty="0"/>
              <a:t>新的</a:t>
            </a:r>
            <a:r>
              <a:rPr kumimoji="1" lang="en-US" altLang="zh-CN" dirty="0"/>
              <a:t>idea</a:t>
            </a:r>
          </a:p>
          <a:p>
            <a:pPr lvl="1"/>
            <a:r>
              <a:rPr kumimoji="1" lang="zh-CN" altLang="en-US" dirty="0"/>
              <a:t>自己的思考等</a:t>
            </a:r>
            <a:endParaRPr kumimoji="1" lang="en-US" altLang="zh-CN" dirty="0"/>
          </a:p>
          <a:p>
            <a:r>
              <a:rPr kumimoji="1" lang="zh-CN" altLang="en-US" dirty="0"/>
              <a:t>效果展示</a:t>
            </a:r>
            <a:endParaRPr kumimoji="1" lang="en-US" altLang="zh-CN" dirty="0"/>
          </a:p>
          <a:p>
            <a:r>
              <a:rPr kumimoji="1" lang="en-US" altLang="zh-CN" dirty="0"/>
              <a:t>……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4461F0-5182-4F72-8832-2CD33CDDD5BC}" type="slidenum">
              <a:rPr lang="en-US" altLang="zh-CN" smtClean="0"/>
              <a:t>2</a:t>
            </a:fld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背景介绍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4461F0-5182-4F72-8832-2CD33CDDD5BC}" type="slidenum">
              <a:rPr lang="en-US" altLang="zh-CN" smtClean="0"/>
              <a:t>3</a:t>
            </a:fld>
            <a:endParaRPr lang="en-US" altLang="zh-CN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FF3B73C-A6C7-4630-8562-ED2DB1E0F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技术思路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4461F0-5182-4F72-8832-2CD33CDDD5BC}" type="slidenum">
              <a:rPr lang="en-US" altLang="zh-CN" smtClean="0"/>
              <a:t>4</a:t>
            </a:fld>
            <a:endParaRPr lang="en-US" altLang="zh-CN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5BFEA95-8E55-4214-865F-0DA440B6F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效果展示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F4461F0-5182-4F72-8832-2CD33CDDD5BC}" type="slidenum">
              <a:rPr lang="en-US" altLang="zh-CN" smtClean="0"/>
              <a:t>5</a:t>
            </a:fld>
            <a:endParaRPr lang="en-US" altLang="zh-CN"/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5BFEA95-8E55-4214-865F-0DA440B6F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3904313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</TotalTime>
  <Words>34</Words>
  <Application>Microsoft Macintosh PowerPoint</Application>
  <PresentationFormat>全屏显示(4:3)</PresentationFormat>
  <Paragraphs>19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Times New Roman</vt:lpstr>
      <vt:lpstr>Wingdings</vt:lpstr>
      <vt:lpstr>Pixel</vt:lpstr>
      <vt:lpstr>题目</vt:lpstr>
      <vt:lpstr>汇报提纲</vt:lpstr>
      <vt:lpstr>背景介绍</vt:lpstr>
      <vt:lpstr>技术思路</vt:lpstr>
      <vt:lpstr>效果展示</vt:lpstr>
    </vt:vector>
  </TitlesOfParts>
  <Company>Hom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515: Computer Network Programming</dc:title>
  <dc:creator>Veronica</dc:creator>
  <cp:lastModifiedBy>shine zju</cp:lastModifiedBy>
  <cp:revision>533</cp:revision>
  <dcterms:created xsi:type="dcterms:W3CDTF">2007-08-21T19:35:00Z</dcterms:created>
  <dcterms:modified xsi:type="dcterms:W3CDTF">2025-06-04T08:33:55Z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